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437" r:id="rId3"/>
    <p:sldId id="434" r:id="rId4"/>
    <p:sldId id="441" r:id="rId5"/>
    <p:sldId id="436" r:id="rId6"/>
    <p:sldId id="440" r:id="rId7"/>
    <p:sldId id="451" r:id="rId8"/>
    <p:sldId id="443" r:id="rId9"/>
    <p:sldId id="448" r:id="rId10"/>
    <p:sldId id="449" r:id="rId11"/>
    <p:sldId id="450" r:id="rId12"/>
    <p:sldId id="446" r:id="rId1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47CFFF"/>
    <a:srgbClr val="CC0000"/>
    <a:srgbClr val="E60000"/>
    <a:srgbClr val="C93A37"/>
    <a:srgbClr val="D35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434" autoAdjust="0"/>
  </p:normalViewPr>
  <p:slideViewPr>
    <p:cSldViewPr>
      <p:cViewPr varScale="1">
        <p:scale>
          <a:sx n="86" d="100"/>
          <a:sy n="86" d="100"/>
        </p:scale>
        <p:origin x="15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2" y="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B7FC-B7CB-4051-9665-5E9E200F15DC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9986-8CEE-4BE4-BC1C-6601E4B31A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2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17AD2-D7DF-4DF8-AEC5-DF3ACEE7266D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05E0-42F1-4AA4-96BC-3D4E324FB8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4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29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47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76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39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60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40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80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6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7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7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5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0C0DDCB-10F2-4274-B591-E0852C255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525344"/>
            <a:ext cx="2133600" cy="307449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effectLst/>
                <a:latin typeface="+mn-lt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D0F9B2-E69A-4AC6-9309-47026F050B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4"/>
          <a:stretch/>
        </p:blipFill>
        <p:spPr>
          <a:xfrm>
            <a:off x="6516216" y="6282374"/>
            <a:ext cx="2520280" cy="4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1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45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0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4D44F5C-21E4-46D7-AC74-FD7D7A544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BC35606-15D3-44D1-8EB1-F7E76715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A6D276-3DE5-45B6-81CF-1B672EA59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D9D380-2D1A-4DCA-8194-E93A06513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D8996B-666E-43DC-992E-1277345B9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E96052-3D9D-4C0E-931E-C8E7F96024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5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89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31557E-15EF-46DA-8A40-B09277352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2" y="2060848"/>
            <a:ext cx="5148000" cy="13443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11352" y="3573016"/>
            <a:ext cx="5832648" cy="129614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dirty="0"/>
              <a:t>EXPOMINAS – JUIZ DE FORA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D0F9B2-E69A-4AC6-9309-47026F050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4"/>
          <a:stretch/>
        </p:blipFill>
        <p:spPr>
          <a:xfrm>
            <a:off x="2547471" y="404664"/>
            <a:ext cx="3699001" cy="7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D246B0-9577-F16D-7EC0-4C980C3BFA70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98A7ECD7-E5C3-8A41-5D50-4E6232BF9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13B9C4C9-ECE9-4889-E5B1-AC3C1372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412776"/>
            <a:ext cx="7488832" cy="1876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Modelos de ocupação permitidos</a:t>
            </a: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DB7AD2A-7365-B4B3-B330-32C8E7B93FA5}"/>
              </a:ext>
            </a:extLst>
          </p:cNvPr>
          <p:cNvGrpSpPr/>
          <p:nvPr/>
        </p:nvGrpSpPr>
        <p:grpSpPr>
          <a:xfrm>
            <a:off x="971600" y="1762673"/>
            <a:ext cx="2787650" cy="4490702"/>
            <a:chOff x="0" y="454361"/>
            <a:chExt cx="2787650" cy="449070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17A1060-1417-E6FD-6744-0418B5D7B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04"/>
            <a:stretch>
              <a:fillRect/>
            </a:stretch>
          </p:blipFill>
          <p:spPr bwMode="auto">
            <a:xfrm>
              <a:off x="0" y="457200"/>
              <a:ext cx="2308225" cy="4487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" name="Imagem 1">
              <a:extLst>
                <a:ext uri="{FF2B5EF4-FFF2-40B4-BE49-F238E27FC236}">
                  <a16:creationId xmlns:a16="http://schemas.microsoft.com/office/drawing/2014/main" id="{F55C3CCC-75C6-0220-3479-1D064774C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6" t="525" r="-2"/>
            <a:stretch>
              <a:fillRect/>
            </a:stretch>
          </p:blipFill>
          <p:spPr bwMode="auto">
            <a:xfrm>
              <a:off x="2308225" y="454361"/>
              <a:ext cx="479425" cy="449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2358678A-E400-4C81-5D22-0876BE25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C50A86-2979-5DCA-32AE-62E08E970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4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07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D246B0-9577-F16D-7EC0-4C980C3BFA70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98A7ECD7-E5C3-8A41-5D50-4E6232BF9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13B9C4C9-ECE9-4889-E5B1-AC3C1372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412776"/>
            <a:ext cx="7488832" cy="1876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Parâmetros urbanísticos do modelos de ocupação permitidos</a:t>
            </a: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26E55-1426-A296-7421-CF0A5F832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1128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EF30303-40B5-8510-7A94-40D546F6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A34152-9981-66B4-8392-32DB52CCB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5045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1E41ABF-D63E-3FD9-C8E0-B279E8CC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6165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35262B-0615-2E54-58DC-EDB1920A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916251"/>
            <a:ext cx="8387259" cy="28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4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A84883-39B3-7635-682A-5E92D95330EE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Ambientais</a:t>
            </a: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DEEF7055-B446-74F6-BDA7-14AA32DDD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96249"/>
            <a:ext cx="7488832" cy="47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Enquadramento de restrições ambientais conforme a Infraestrutura de Dados Espaciais do Sistema Estadual de Meio Ambiente e Recursos Hídricos (IDE-</a:t>
            </a:r>
            <a:r>
              <a:rPr lang="pt-BR" dirty="0" err="1"/>
              <a:t>Sisema</a:t>
            </a:r>
            <a:r>
              <a:rPr lang="pt-BR" dirty="0"/>
              <a:t>)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Potencialidade de ocorrência de cavidades (CECAV): Baixo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Áreas Prioritárias para Conservação da Biodiversidade (</a:t>
            </a:r>
            <a:r>
              <a:rPr lang="pt-BR" sz="1600" dirty="0" err="1">
                <a:latin typeface="+mj-lt"/>
              </a:rPr>
              <a:t>Biodiversitas</a:t>
            </a:r>
            <a:r>
              <a:rPr lang="pt-BR" sz="1600" dirty="0">
                <a:latin typeface="+mj-lt"/>
              </a:rPr>
              <a:t>): Muito Alta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Áreas de Segurança Aeroportuária de Aeródromos - Lei nº 12.725/2012 (</a:t>
            </a:r>
            <a:r>
              <a:rPr lang="pt-BR" sz="1600" dirty="0" err="1">
                <a:latin typeface="+mj-lt"/>
              </a:rPr>
              <a:t>Semad</a:t>
            </a:r>
            <a:r>
              <a:rPr lang="pt-BR" sz="1600" dirty="0">
                <a:latin typeface="+mj-lt"/>
              </a:rPr>
              <a:t>/DECEA): Público e Privado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Enquadramentos de Corpos D'água (</a:t>
            </a:r>
            <a:r>
              <a:rPr lang="pt-BR" sz="1600" dirty="0" err="1">
                <a:latin typeface="+mj-lt"/>
              </a:rPr>
              <a:t>Igam</a:t>
            </a:r>
            <a:r>
              <a:rPr lang="pt-BR" sz="1600" dirty="0">
                <a:latin typeface="+mj-lt"/>
              </a:rPr>
              <a:t>): Enquadramentos da circunscrição hidrográfica dos Afluentes dos Rios Preto e Paraibuna – Classe 1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Bioma Mata Atlântica (MMA/IBGE): Área de abrangência do bioma mata atlântica - Lei nº 11.428/2006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53044C39-0194-91C1-60B9-B19ECC65B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</p:spTree>
    <p:extLst>
      <p:ext uri="{BB962C8B-B14F-4D97-AF65-F5344CB8AC3E}">
        <p14:creationId xmlns:p14="http://schemas.microsoft.com/office/powerpoint/2010/main" val="104091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dirty="0"/>
              <a:t>Temas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628800"/>
            <a:ext cx="7826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Apresentação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Panorâmica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Situação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Informações &amp; Fachada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Restrições Urbanísticas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Restrições Ambientais</a:t>
            </a:r>
          </a:p>
        </p:txBody>
      </p:sp>
    </p:spTree>
    <p:extLst>
      <p:ext uri="{BB962C8B-B14F-4D97-AF65-F5344CB8AC3E}">
        <p14:creationId xmlns:p14="http://schemas.microsoft.com/office/powerpoint/2010/main" val="298081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10225" r="6558" b="8220"/>
          <a:stretch/>
        </p:blipFill>
        <p:spPr>
          <a:xfrm>
            <a:off x="251520" y="1412776"/>
            <a:ext cx="8712968" cy="477878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Apresentação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4067944" y="386104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A = 120.100,00 m²</a:t>
            </a:r>
          </a:p>
        </p:txBody>
      </p:sp>
    </p:spTree>
    <p:extLst>
      <p:ext uri="{BB962C8B-B14F-4D97-AF65-F5344CB8AC3E}">
        <p14:creationId xmlns:p14="http://schemas.microsoft.com/office/powerpoint/2010/main" val="183783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Panorâmica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821A75B6-0529-6DF1-D2DE-EAD63996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7888" r="5371" b="7880"/>
          <a:stretch/>
        </p:blipFill>
        <p:spPr>
          <a:xfrm>
            <a:off x="251520" y="1412776"/>
            <a:ext cx="86409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7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Situação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BF660CDC-AEBD-5A5C-AC62-BDE24724D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7867" r="6089" b="8450"/>
          <a:stretch/>
        </p:blipFill>
        <p:spPr>
          <a:xfrm>
            <a:off x="297536" y="1412776"/>
            <a:ext cx="85949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5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Informações e Fachada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13F51C5-DE0E-2FE5-E106-6AE71555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44898"/>
              </p:ext>
            </p:extLst>
          </p:nvPr>
        </p:nvGraphicFramePr>
        <p:xfrm>
          <a:off x="5580112" y="1412776"/>
          <a:ext cx="3024336" cy="4541382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64400002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3745088"/>
                    </a:ext>
                  </a:extLst>
                </a:gridCol>
              </a:tblGrid>
              <a:tr h="345232">
                <a:tc>
                  <a:txBody>
                    <a:bodyPr/>
                    <a:lstStyle/>
                    <a:p>
                      <a:r>
                        <a:rPr lang="pt-BR" sz="1200" b="1" dirty="0"/>
                        <a:t>DENOMINAÇÃO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EXPOMINAS</a:t>
                      </a:r>
                      <a:endParaRPr lang="pt-BR" sz="1200" baseline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49084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TIPO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URBANO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23700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r>
                        <a:rPr lang="pt-BR" sz="1200" b="1" dirty="0"/>
                        <a:t>ENDEREÇO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RODOVIA BR-040, KM 790, BAIRRO COLÔNIA DE SÃO PEDRO, JUIZ DE FORA-MG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005892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VALOR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R$ 34.000.000,00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53889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r>
                        <a:rPr lang="pt-BR" sz="1200" b="1" dirty="0"/>
                        <a:t>MATRÍCULA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18.003, 18.004, 23.665, 45.954.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044317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r>
                        <a:rPr lang="pt-BR" sz="1200" b="1" dirty="0"/>
                        <a:t>ÁREA TERRENO</a:t>
                      </a:r>
                    </a:p>
                    <a:p>
                      <a:endParaRPr lang="pt-BR" sz="1200" b="1" dirty="0"/>
                    </a:p>
                    <a:p>
                      <a:r>
                        <a:rPr lang="pt-BR" sz="1200" b="1" dirty="0"/>
                        <a:t>ÁREA CONSTRUÍDA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120.100,00 m²</a:t>
                      </a:r>
                    </a:p>
                    <a:p>
                      <a:endParaRPr lang="pt-BR" sz="1200" dirty="0"/>
                    </a:p>
                    <a:p>
                      <a:r>
                        <a:rPr lang="pt-BR" sz="1200" dirty="0"/>
                        <a:t>20.708,27 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639611"/>
                  </a:ext>
                </a:extLst>
              </a:tr>
              <a:tr h="749315">
                <a:tc>
                  <a:txBody>
                    <a:bodyPr/>
                    <a:lstStyle/>
                    <a:p>
                      <a:r>
                        <a:rPr lang="pt-BR" sz="1200" b="1" dirty="0"/>
                        <a:t>USO E OCUPAÇÃO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CENTRO DE EVENTO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32744"/>
                  </a:ext>
                </a:extLst>
              </a:tr>
              <a:tr h="749315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05788"/>
                  </a:ext>
                </a:extLst>
              </a:tr>
            </a:tbl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7EF7FAA2-8F85-6CD0-B472-1832D3D1B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23167" t="10225" r="21231" b="8220"/>
          <a:stretch/>
        </p:blipFill>
        <p:spPr>
          <a:xfrm>
            <a:off x="323528" y="1412776"/>
            <a:ext cx="5184576" cy="47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Informações e Fachada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13F51C5-DE0E-2FE5-E106-6AE71555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17579"/>
              </p:ext>
            </p:extLst>
          </p:nvPr>
        </p:nvGraphicFramePr>
        <p:xfrm>
          <a:off x="5580112" y="1412776"/>
          <a:ext cx="3024336" cy="4541382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64400002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3745088"/>
                    </a:ext>
                  </a:extLst>
                </a:gridCol>
              </a:tblGrid>
              <a:tr h="345232">
                <a:tc>
                  <a:txBody>
                    <a:bodyPr/>
                    <a:lstStyle/>
                    <a:p>
                      <a:r>
                        <a:rPr lang="pt-BR" sz="1200" b="1" dirty="0"/>
                        <a:t>DENOMINAÇÃO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EXPOMINAS</a:t>
                      </a:r>
                      <a:endParaRPr lang="pt-BR" sz="1200" baseline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49084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TIPO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URBANO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23700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r>
                        <a:rPr lang="pt-BR" sz="1200" b="1" dirty="0"/>
                        <a:t>ENDEREÇO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RODOVIA BR-040, KM 790, BAIRRO COLÔNIA DE SÃO PEDRO, JUIZ DE FORA-MG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005892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VALOR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R$ 34.000.000,00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53889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r>
                        <a:rPr lang="pt-BR" sz="1200" b="1" dirty="0"/>
                        <a:t>MATRÍCULA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18.003, 18.004, 23.665, 45.954.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044317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r>
                        <a:rPr lang="pt-BR" sz="1200" b="1" dirty="0"/>
                        <a:t>ÁREA TERRENO</a:t>
                      </a:r>
                    </a:p>
                    <a:p>
                      <a:endParaRPr lang="pt-BR" sz="1200" b="1" dirty="0"/>
                    </a:p>
                    <a:p>
                      <a:r>
                        <a:rPr lang="pt-BR" sz="1200" b="1" dirty="0"/>
                        <a:t>ÁREA CONSTRUÍDA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120.100,00 m²</a:t>
                      </a:r>
                    </a:p>
                    <a:p>
                      <a:endParaRPr lang="pt-BR" sz="1200" dirty="0"/>
                    </a:p>
                    <a:p>
                      <a:r>
                        <a:rPr lang="pt-BR" sz="1200" dirty="0"/>
                        <a:t>20.708,27 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639611"/>
                  </a:ext>
                </a:extLst>
              </a:tr>
              <a:tr h="749315">
                <a:tc>
                  <a:txBody>
                    <a:bodyPr/>
                    <a:lstStyle/>
                    <a:p>
                      <a:r>
                        <a:rPr lang="pt-BR" sz="1200" b="1" dirty="0"/>
                        <a:t>USO E OCUPAÇÃO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CENTRO DE EVENTO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32744"/>
                  </a:ext>
                </a:extLst>
              </a:tr>
              <a:tr h="749315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05788"/>
                  </a:ext>
                </a:extLst>
              </a:tr>
            </a:tbl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7EF7FAA2-8F85-6CD0-B472-1832D3D1B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r="12741"/>
          <a:stretch/>
        </p:blipFill>
        <p:spPr>
          <a:xfrm>
            <a:off x="251521" y="1412776"/>
            <a:ext cx="5256584" cy="47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6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D246B0-9577-F16D-7EC0-4C980C3BFA70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A77C6FF2-5C51-10D4-1E12-201D7045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96249"/>
            <a:ext cx="7488832" cy="8686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Lote inserido na Área de Diretrizes Especiais – ADE Ambiental.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São porções do território em que se verifica a ocorrência de ecossistemas naturais, seminaturais, englobando áreas com relevante valor ambiental e áreas que sofreram danos ambientais e necessitam de recuperação.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Lote inserido na Bacia de Contribuição da Represa São Pedro.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Lote inserido no zoneamento ZUM 1 – Zona de Uso Múltiplo.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Lote inserido na Unidade Territorial UT VI.</a:t>
            </a:r>
          </a:p>
          <a:p>
            <a:pPr lvl="1" algn="just">
              <a:spcAft>
                <a:spcPts val="600"/>
              </a:spcAft>
            </a:pP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98A7ECD7-E5C3-8A41-5D50-4E6232BF9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C52F5A-D73C-9EBC-46EB-B4A016DD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1256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D8C918-00BF-EDA6-EF9A-D9343123C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F71FEF-505D-5378-5A6E-790B8C385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81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BA70D11-0FE2-6A6F-37E2-8104B7E17FE8}"/>
              </a:ext>
            </a:extLst>
          </p:cNvPr>
          <p:cNvGrpSpPr/>
          <p:nvPr/>
        </p:nvGrpSpPr>
        <p:grpSpPr>
          <a:xfrm>
            <a:off x="971600" y="4352525"/>
            <a:ext cx="7643974" cy="1679538"/>
            <a:chOff x="971600" y="4352525"/>
            <a:chExt cx="7643974" cy="167953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D8B6737-5AB9-A5EA-EDA0-28F5FEFC0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" t="9187" b="30965"/>
            <a:stretch>
              <a:fillRect/>
            </a:stretch>
          </p:blipFill>
          <p:spPr bwMode="auto">
            <a:xfrm>
              <a:off x="971600" y="4352525"/>
              <a:ext cx="7624285" cy="117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m 1">
              <a:extLst>
                <a:ext uri="{FF2B5EF4-FFF2-40B4-BE49-F238E27FC236}">
                  <a16:creationId xmlns:a16="http://schemas.microsoft.com/office/drawing/2014/main" id="{349635BA-A4BA-C4FE-F4D2-0188BD748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531964"/>
              <a:ext cx="7643974" cy="500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117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D246B0-9577-F16D-7EC0-4C980C3BFA70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98A7ECD7-E5C3-8A41-5D50-4E6232BF9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sz="4000" dirty="0"/>
              <a:t>Expominas - Juiz de Fora</a:t>
            </a: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13B9C4C9-ECE9-4889-E5B1-AC3C1372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412776"/>
            <a:ext cx="7488832" cy="1876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Usos permitidos</a:t>
            </a: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916734D-CBB8-9A26-950E-31B9040697BC}"/>
              </a:ext>
            </a:extLst>
          </p:cNvPr>
          <p:cNvGrpSpPr/>
          <p:nvPr/>
        </p:nvGrpSpPr>
        <p:grpSpPr>
          <a:xfrm>
            <a:off x="1043608" y="1772816"/>
            <a:ext cx="3777133" cy="4529137"/>
            <a:chOff x="1907704" y="2655391"/>
            <a:chExt cx="3777133" cy="4529137"/>
          </a:xfrm>
        </p:grpSpPr>
        <p:pic>
          <p:nvPicPr>
            <p:cNvPr id="2051" name="Imagem 1">
              <a:extLst>
                <a:ext uri="{FF2B5EF4-FFF2-40B4-BE49-F238E27FC236}">
                  <a16:creationId xmlns:a16="http://schemas.microsoft.com/office/drawing/2014/main" id="{ECC6150D-EC05-C299-0E5C-D86D16E42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43"/>
            <a:stretch>
              <a:fillRect/>
            </a:stretch>
          </p:blipFill>
          <p:spPr bwMode="auto">
            <a:xfrm>
              <a:off x="1907704" y="2655391"/>
              <a:ext cx="2454275" cy="451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Imagem 311584076">
              <a:extLst>
                <a:ext uri="{FF2B5EF4-FFF2-40B4-BE49-F238E27FC236}">
                  <a16:creationId xmlns:a16="http://schemas.microsoft.com/office/drawing/2014/main" id="{C328E491-84EE-83CE-625C-C148B4858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86" r="21985"/>
            <a:stretch>
              <a:fillRect/>
            </a:stretch>
          </p:blipFill>
          <p:spPr bwMode="auto">
            <a:xfrm>
              <a:off x="4373562" y="2677616"/>
              <a:ext cx="396875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Imagem 1908288100">
              <a:extLst>
                <a:ext uri="{FF2B5EF4-FFF2-40B4-BE49-F238E27FC236}">
                  <a16:creationId xmlns:a16="http://schemas.microsoft.com/office/drawing/2014/main" id="{B37A38BE-96FC-8C49-F1B3-E9E57E3F6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54"/>
            <a:stretch>
              <a:fillRect/>
            </a:stretch>
          </p:blipFill>
          <p:spPr bwMode="auto">
            <a:xfrm>
              <a:off x="4770437" y="2666503"/>
              <a:ext cx="914400" cy="451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150188C1-152E-5446-B315-D118D1D9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1981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D2D157F-ECEF-EF31-3586-8FE01B1B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61872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12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9669</TotalTime>
  <Words>393</Words>
  <Application>Microsoft Office PowerPoint</Application>
  <PresentationFormat>Apresentação na tela (4:3)</PresentationFormat>
  <Paragraphs>104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Gill Sans MT</vt:lpstr>
      <vt:lpstr>Wingdings</vt:lpstr>
      <vt:lpstr>Tema do Office</vt:lpstr>
      <vt:lpstr>Apresentação do PowerPoint</vt:lpstr>
      <vt:lpstr>Temas</vt:lpstr>
      <vt:lpstr>Expominas - Juiz de Fora</vt:lpstr>
      <vt:lpstr>Expominas - Juiz de Fora</vt:lpstr>
      <vt:lpstr>Expominas - Juiz de Fora</vt:lpstr>
      <vt:lpstr>Expominas - Juiz de Fora</vt:lpstr>
      <vt:lpstr>Expominas - Juiz de Fora</vt:lpstr>
      <vt:lpstr>Expominas - Juiz de Fora</vt:lpstr>
      <vt:lpstr>Expominas - Juiz de Fora</vt:lpstr>
      <vt:lpstr>Expominas - Juiz de Fora</vt:lpstr>
      <vt:lpstr>Expominas - Juiz de Fora</vt:lpstr>
      <vt:lpstr>Expominas - Juiz de Fora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Bernard Valadares Lobato</dc:creator>
  <cp:lastModifiedBy>Karina Carvalho Bachiega</cp:lastModifiedBy>
  <cp:revision>518</cp:revision>
  <cp:lastPrinted>2019-09-04T14:14:34Z</cp:lastPrinted>
  <dcterms:created xsi:type="dcterms:W3CDTF">2015-01-02T13:07:52Z</dcterms:created>
  <dcterms:modified xsi:type="dcterms:W3CDTF">2024-06-26T21:55:23Z</dcterms:modified>
</cp:coreProperties>
</file>