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437" r:id="rId3"/>
    <p:sldId id="434" r:id="rId4"/>
    <p:sldId id="440" r:id="rId5"/>
    <p:sldId id="435" r:id="rId6"/>
    <p:sldId id="436" r:id="rId7"/>
    <p:sldId id="438" r:id="rId8"/>
    <p:sldId id="439" r:id="rId9"/>
    <p:sldId id="441" r:id="rId10"/>
    <p:sldId id="442" r:id="rId11"/>
    <p:sldId id="443" r:id="rId12"/>
    <p:sldId id="444" r:id="rId1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434" autoAdjust="0"/>
  </p:normalViewPr>
  <p:slideViewPr>
    <p:cSldViewPr>
      <p:cViewPr>
        <p:scale>
          <a:sx n="120" d="100"/>
          <a:sy n="120" d="100"/>
        </p:scale>
        <p:origin x="157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09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04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87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11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13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18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10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ENVASADORA - CAXAMBU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120E57-1296-3F9E-A7D5-61EAB5651A04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8D70232-7C9E-7BD5-CFD2-89E7666D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Imóvel inserido no zoneamento ZPP – Zona de Preservação Permanente do Morro do Caxambu e do Parque das Águas.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90%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5%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6m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0,5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permitidos: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Comercial – Varejista - Eventual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Diversificado – Consumo excepcional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Diversificado – Consumo local / Diversões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Serviços – Diversificados - Diversões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Institucional – Regional - Lazer e Cultura</a:t>
            </a:r>
          </a:p>
          <a:p>
            <a:pPr lvl="1">
              <a:spcAft>
                <a:spcPts val="300"/>
              </a:spcAft>
            </a:pPr>
            <a:endParaRPr lang="pt-BR" sz="1600" dirty="0"/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6FAA540C-EF0A-3D6D-94C7-B6B6C5790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</p:spTree>
    <p:extLst>
      <p:ext uri="{BB962C8B-B14F-4D97-AF65-F5344CB8AC3E}">
        <p14:creationId xmlns:p14="http://schemas.microsoft.com/office/powerpoint/2010/main" val="258543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DD2300-1555-C5E5-1AA2-6A41D392E54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7" name="Caixa de Texto 2">
            <a:extLst>
              <a:ext uri="{FF2B5EF4-FFF2-40B4-BE49-F238E27FC236}">
                <a16:creationId xmlns:a16="http://schemas.microsoft.com/office/drawing/2014/main" id="{6BB94953-4B6A-C695-C678-136693F9A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 imóvel é tombado pela Prefeitura Municipal de Caxambu.</a:t>
            </a:r>
          </a:p>
          <a:p>
            <a:pPr lvl="2" algn="just">
              <a:spcAft>
                <a:spcPts val="600"/>
              </a:spcAft>
            </a:pPr>
            <a:r>
              <a:rPr lang="pt-BR" sz="1600" dirty="0"/>
              <a:t>Não pode ser destruído, mutilado ou sofrer intervenções sem prévia deliberação do Conselho Consultivo Municipal do Patrimônio Histórico e Artístico de Caxambu e aprovação da Secretaria Municipal de Planejamento Urbano.</a:t>
            </a:r>
          </a:p>
          <a:p>
            <a:pPr lvl="2" algn="just">
              <a:spcAft>
                <a:spcPts val="600"/>
              </a:spcAft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 imóvel é tombado pelo Instituto Estadual do Patrimônio Histórico e Artístico de Minas Gerais – IEPHA.</a:t>
            </a:r>
          </a:p>
          <a:p>
            <a:pPr lvl="2" algn="just">
              <a:spcAft>
                <a:spcPts val="600"/>
              </a:spcAft>
            </a:pPr>
            <a:r>
              <a:rPr lang="pt-BR" sz="1600" dirty="0"/>
              <a:t>Está sujeito às diretrizes de proteção estabelecidas por este órgão, não podendo ser destruído ou mutilado, nem sofrer qualquer intervenção sem aprovação prévia.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86FD356-6153-E3CA-CC72-EEFAC14B1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348880"/>
            <a:ext cx="641948" cy="5183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64215B3-B5C1-D2D0-FE62-9BE07261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350817"/>
            <a:ext cx="641948" cy="518343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B853DA9C-BA29-668C-38E9-D3FF23A38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</p:spTree>
    <p:extLst>
      <p:ext uri="{BB962C8B-B14F-4D97-AF65-F5344CB8AC3E}">
        <p14:creationId xmlns:p14="http://schemas.microsoft.com/office/powerpoint/2010/main" val="286214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36B08-E16F-F1B2-8DE2-EA3F1B9D515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F232B42-19D4-5DC5-2D27-618C7E36E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Prioritárias para Conservação da Biodiversidade (</a:t>
            </a:r>
            <a:r>
              <a:rPr lang="pt-BR" sz="1600" dirty="0" err="1">
                <a:latin typeface="+mj-lt"/>
              </a:rPr>
              <a:t>Biodiversitas</a:t>
            </a:r>
            <a:r>
              <a:rPr lang="pt-BR" sz="1600" dirty="0">
                <a:latin typeface="+mj-lt"/>
              </a:rPr>
              <a:t>): Especial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cultural, Bens Tombados – IEPHA.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 - Enquadramentos da circunscrição hidrográfica do Rio Verde: Classe 2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F437740D-8CBC-9EB9-E678-335DEFEE0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</p:spTree>
    <p:extLst>
      <p:ext uri="{BB962C8B-B14F-4D97-AF65-F5344CB8AC3E}">
        <p14:creationId xmlns:p14="http://schemas.microsoft.com/office/powerpoint/2010/main" val="409393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9702" r="5792" b="8588"/>
          <a:stretch/>
        </p:blipFill>
        <p:spPr>
          <a:xfrm>
            <a:off x="189936" y="1412776"/>
            <a:ext cx="8774552" cy="476926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7851752">
            <a:off x="3399295" y="3608565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= </a:t>
            </a:r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10.882 m²</a:t>
            </a:r>
            <a:endParaRPr lang="pt-BR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8C8D0FC6-99D2-1C34-0091-D16DA93B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274" r="6666" b="6839"/>
          <a:stretch/>
        </p:blipFill>
        <p:spPr>
          <a:xfrm>
            <a:off x="251520" y="1412776"/>
            <a:ext cx="8646206" cy="47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0012" r="6100" b="7385"/>
          <a:stretch/>
        </p:blipFill>
        <p:spPr>
          <a:xfrm>
            <a:off x="290597" y="1484784"/>
            <a:ext cx="8655617" cy="475252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734983">
            <a:off x="5199360" y="161283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6826544">
            <a:off x="6472176" y="372254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196B47EC-2229-5F22-87C6-9A97D21FE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A808136-3EA6-FEDC-F57E-C1ACD20BD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833" r="5630" b="7367"/>
          <a:stretch/>
        </p:blipFill>
        <p:spPr>
          <a:xfrm>
            <a:off x="251520" y="1412776"/>
            <a:ext cx="871296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0628" r="6683" b="6753"/>
          <a:stretch/>
        </p:blipFill>
        <p:spPr>
          <a:xfrm>
            <a:off x="272136" y="1412776"/>
            <a:ext cx="8623086" cy="475252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3" name="CaixaDeTexto 12"/>
          <p:cNvSpPr txBox="1"/>
          <p:nvPr/>
        </p:nvSpPr>
        <p:spPr>
          <a:xfrm rot="17582397">
            <a:off x="3583387" y="3416693"/>
            <a:ext cx="18722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A=10.882 m²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Percentual </a:t>
            </a:r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13%</a:t>
            </a:r>
            <a:endParaRPr lang="pt-BR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E2CB09B2-3693-76D0-5AAB-1EDFBB0DA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</p:spTree>
    <p:extLst>
      <p:ext uri="{BB962C8B-B14F-4D97-AF65-F5344CB8AC3E}">
        <p14:creationId xmlns:p14="http://schemas.microsoft.com/office/powerpoint/2010/main" val="2965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80D3B000-0424-70C6-20C1-6A7C1C602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0287" r="6292" b="9998"/>
          <a:stretch/>
        </p:blipFill>
        <p:spPr>
          <a:xfrm>
            <a:off x="195002" y="1412776"/>
            <a:ext cx="872203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CB9F5C6-5A0B-3784-DDBA-009BB40A3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764008"/>
              </p:ext>
            </p:extLst>
          </p:nvPr>
        </p:nvGraphicFramePr>
        <p:xfrm>
          <a:off x="5580112" y="1412776"/>
          <a:ext cx="3024336" cy="4084182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JOÃO CARLOS, Nº 100, CENTRO, CAXAMBU-MG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R$ 9.984.000,00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054122.2.0007303-45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10.882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6.349,96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50953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ENVASADORA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sp>
        <p:nvSpPr>
          <p:cNvPr id="5" name="Título 2">
            <a:extLst>
              <a:ext uri="{FF2B5EF4-FFF2-40B4-BE49-F238E27FC236}">
                <a16:creationId xmlns:a16="http://schemas.microsoft.com/office/drawing/2014/main" id="{0CD25537-7848-23A4-106C-9E2719E18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Envasadora</a:t>
            </a:r>
            <a:r>
              <a:rPr lang="pt-BR" dirty="0"/>
              <a:t>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7296" t="8499" r="22644" b="7018"/>
          <a:stretch/>
        </p:blipFill>
        <p:spPr>
          <a:xfrm>
            <a:off x="179511" y="1478238"/>
            <a:ext cx="5328593" cy="46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7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9422</TotalTime>
  <Words>427</Words>
  <Application>Microsoft Office PowerPoint</Application>
  <PresentationFormat>Apresentação na tela (4:3)</PresentationFormat>
  <Paragraphs>110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Envasadora - Caxambu</vt:lpstr>
      <vt:lpstr>Envasadora - Caxambu</vt:lpstr>
      <vt:lpstr>Envasadora - Caxambu</vt:lpstr>
      <vt:lpstr>Envasadora - Caxambu</vt:lpstr>
      <vt:lpstr>Envasadora - Caxambu</vt:lpstr>
      <vt:lpstr>Envasadora - Caxambu</vt:lpstr>
      <vt:lpstr>Envasadora - Caxambu</vt:lpstr>
      <vt:lpstr>Envasadora - Caxambu</vt:lpstr>
      <vt:lpstr>Envasadora - Caxambu</vt:lpstr>
      <vt:lpstr>Envasadora - Caxambu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497</cp:revision>
  <cp:lastPrinted>2019-09-04T14:14:34Z</cp:lastPrinted>
  <dcterms:created xsi:type="dcterms:W3CDTF">2015-01-02T13:07:52Z</dcterms:created>
  <dcterms:modified xsi:type="dcterms:W3CDTF">2023-11-21T13:32:01Z</dcterms:modified>
</cp:coreProperties>
</file>