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460" r:id="rId3"/>
    <p:sldId id="462" r:id="rId4"/>
    <p:sldId id="467" r:id="rId5"/>
    <p:sldId id="463" r:id="rId6"/>
    <p:sldId id="464" r:id="rId7"/>
    <p:sldId id="458" r:id="rId8"/>
    <p:sldId id="466" r:id="rId9"/>
    <p:sldId id="468" r:id="rId10"/>
    <p:sldId id="474" r:id="rId11"/>
    <p:sldId id="469" r:id="rId12"/>
    <p:sldId id="472" r:id="rId13"/>
    <p:sldId id="473" r:id="rId14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 varScale="1">
        <p:scale>
          <a:sx n="115" d="100"/>
          <a:sy n="115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05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01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93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44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45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9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41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738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65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78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ENVASADORA - CAMBUQUIRA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E5DFACF-8CF8-98E4-0481-A55C385644A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80112" y="1412776"/>
          <a:ext cx="3024336" cy="431758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ENVASADORA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DO PARQUE DAS ÁGUAS, Nº 55, CENTRO, CAMBUQUIRA-MG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R$ 2.050.000,00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4476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  <a:p>
                      <a:endParaRPr lang="pt-BR" sz="1200" b="1" dirty="0"/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5.338,00 m²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1.694,00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ENVASADORA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6" r="9137"/>
          <a:stretch/>
        </p:blipFill>
        <p:spPr>
          <a:xfrm>
            <a:off x="251521" y="1412776"/>
            <a:ext cx="5184576" cy="47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68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2331B8-8C43-C2E9-0C66-8F72F795593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BA053D69-EBEE-3A0D-5D0B-CD2B20A74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556792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Imóvel inserido no zoneamento SE3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Setor </a:t>
            </a:r>
            <a:r>
              <a:rPr lang="pt-BR" dirty="0"/>
              <a:t>E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3</a:t>
            </a:r>
            <a:r>
              <a:rPr lang="pt-BR" dirty="0"/>
              <a:t>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Constituído pela área do Parque das Águas, a área de proteção ao Parque e aquelas que, em função das características naturais e de paisagem, sejam consideradas necessárias para a preservação da função turística da cidade.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Permitidos apenas os usos vinculados às atividades turísticas, de recreação, de lazer, de reflorestamento paisagístico, ficando vedada a execução de qualquer edificação que não se destine aos usos previstos ou que exija abate de vegetação.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As eventuais edificações deverão ter sua implantação sujeita à aprovação prévia, não podendo exercer, em nenhuma hipótese, a um pavimento ou descaracterização da função básica do setor.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Na área de proteção das nascentes das águas minerais deverão ser obedecidas as exigências estabelecidas na legislação federal aplicável.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Não poderão ser plantadas essências exóticas e que demandam muita água através de raízes profundas, por colocarem em risco a perenização das nascentes.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283523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6D99AD7-2670-9BD3-697B-FA7ECCF3B82B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C44D94EB-2FE7-1B7F-496D-5781E11FE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O imóvel está dentro do perímetro de entorno de tombamento do Conjunto Paisagístico Parque das Águas de Cambuquira, que é tombado pelo município de Cambuquira.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spcAft>
                <a:spcPts val="600"/>
              </a:spcAft>
            </a:pPr>
            <a:r>
              <a:rPr lang="pt-BR" sz="1600" dirty="0"/>
              <a:t>Qualquer tipo de intervenção que se queira fazer no imóvel deve ser submetida à prévia autorização do sistema municipal responsável pela implementação da política local de proteção ao patrimônio cultural.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129777-F7C1-616E-FFC3-09C51CB0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270697"/>
            <a:ext cx="641948" cy="5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6DC8E7-D1D6-91AA-F9E3-881AC861C894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7BB5B250-AAF9-BB70-9B61-081F4DC2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de impacto no patrimônio cultural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(Lei nº 11.428/2006): Área de aplicação da lei da mata atlântica (11.428/2006)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07963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9" name="CaixaDeTexto 8"/>
          <p:cNvSpPr txBox="1"/>
          <p:nvPr/>
        </p:nvSpPr>
        <p:spPr>
          <a:xfrm rot="17982498">
            <a:off x="3888310" y="3763534"/>
            <a:ext cx="17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A=7.359,96 m²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11132" r="6779" b="7122"/>
          <a:stretch/>
        </p:blipFill>
        <p:spPr>
          <a:xfrm>
            <a:off x="323527" y="1412776"/>
            <a:ext cx="8608743" cy="475909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674132" y="4365104"/>
            <a:ext cx="17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A=5.338,00 m²</a:t>
            </a:r>
            <a:endParaRPr lang="pt-BR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11064" r="6666" b="8400"/>
          <a:stretch/>
        </p:blipFill>
        <p:spPr>
          <a:xfrm>
            <a:off x="251519" y="1484784"/>
            <a:ext cx="8644975" cy="471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9746" r="6666" b="8970"/>
          <a:stretch/>
        </p:blipFill>
        <p:spPr>
          <a:xfrm>
            <a:off x="251520" y="1412776"/>
            <a:ext cx="8640960" cy="477562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9" name="CaixaDeTexto 8"/>
          <p:cNvSpPr txBox="1"/>
          <p:nvPr/>
        </p:nvSpPr>
        <p:spPr>
          <a:xfrm rot="4740575">
            <a:off x="6887540" y="243549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LT 138 KV</a:t>
            </a:r>
          </a:p>
        </p:txBody>
      </p:sp>
    </p:spTree>
    <p:extLst>
      <p:ext uri="{BB962C8B-B14F-4D97-AF65-F5344CB8AC3E}">
        <p14:creationId xmlns:p14="http://schemas.microsoft.com/office/powerpoint/2010/main" val="164712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92080" y="164912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Araxá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10166" r="5785" b="8821"/>
          <a:stretch/>
        </p:blipFill>
        <p:spPr>
          <a:xfrm>
            <a:off x="251520" y="1412776"/>
            <a:ext cx="8712968" cy="47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8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11132" r="6779" b="7122"/>
          <a:stretch/>
        </p:blipFill>
        <p:spPr>
          <a:xfrm>
            <a:off x="323527" y="1412776"/>
            <a:ext cx="8608743" cy="4759095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921138" y="4437112"/>
            <a:ext cx="141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A=5.338,00 m²</a:t>
            </a:r>
          </a:p>
          <a:p>
            <a:pPr algn="ctr"/>
            <a:r>
              <a:rPr lang="pt-BR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Percentual</a:t>
            </a:r>
            <a:endParaRPr lang="pt-BR" sz="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t-BR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0%</a:t>
            </a:r>
            <a:endParaRPr lang="pt-BR" sz="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10312" r="5858" b="5048"/>
          <a:stretch/>
        </p:blipFill>
        <p:spPr>
          <a:xfrm>
            <a:off x="286693" y="1484784"/>
            <a:ext cx="8691700" cy="47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0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Cambuquira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E5DFACF-8CF8-98E4-0481-A55C38564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663429"/>
              </p:ext>
            </p:extLst>
          </p:nvPr>
        </p:nvGraphicFramePr>
        <p:xfrm>
          <a:off x="5580112" y="1412776"/>
          <a:ext cx="3024336" cy="431758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ENVASADORA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DO PARQUE DAS ÁGUAS, Nº 55, CENTRO, CAMBUQUIRA-MG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R$ 2.050.000,00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4476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  <a:p>
                      <a:endParaRPr lang="pt-BR" sz="1200" b="1" dirty="0"/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5.338,00 m²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1.694,00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ENVASADORA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4408" r="20161" b="8011"/>
          <a:stretch/>
        </p:blipFill>
        <p:spPr>
          <a:xfrm>
            <a:off x="251520" y="1499999"/>
            <a:ext cx="5256584" cy="46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0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10503</TotalTime>
  <Words>479</Words>
  <Application>Microsoft Office PowerPoint</Application>
  <PresentationFormat>Apresentação na tela (4:3)</PresentationFormat>
  <Paragraphs>120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Envasadora - Cambuquira</vt:lpstr>
      <vt:lpstr>Envasadora - Cambuquira</vt:lpstr>
      <vt:lpstr>Envasadora - Cambuquira</vt:lpstr>
      <vt:lpstr>Envasadora - Cambuquira</vt:lpstr>
      <vt:lpstr>Envasadora - Cambuquira</vt:lpstr>
      <vt:lpstr>Envasadora - Cambuquira</vt:lpstr>
      <vt:lpstr>Envasadora - Cambuquira</vt:lpstr>
      <vt:lpstr>Envasadora - Cambuquira</vt:lpstr>
      <vt:lpstr>Envasadora - Cambuquira</vt:lpstr>
      <vt:lpstr>Envasadora - Cambuquira</vt:lpstr>
      <vt:lpstr>Envasadora - Cambuquira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557</cp:revision>
  <cp:lastPrinted>2019-09-04T14:09:07Z</cp:lastPrinted>
  <dcterms:created xsi:type="dcterms:W3CDTF">2015-01-02T13:07:52Z</dcterms:created>
  <dcterms:modified xsi:type="dcterms:W3CDTF">2023-11-21T16:57:56Z</dcterms:modified>
</cp:coreProperties>
</file>