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60" r:id="rId3"/>
    <p:sldId id="462" r:id="rId4"/>
    <p:sldId id="473" r:id="rId5"/>
    <p:sldId id="481" r:id="rId6"/>
    <p:sldId id="464" r:id="rId7"/>
    <p:sldId id="472" r:id="rId8"/>
    <p:sldId id="482" r:id="rId9"/>
    <p:sldId id="476" r:id="rId10"/>
    <p:sldId id="478" r:id="rId11"/>
    <p:sldId id="480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434" autoAdjust="0"/>
  </p:normalViewPr>
  <p:slideViewPr>
    <p:cSldViewPr>
      <p:cViewPr varScale="1">
        <p:scale>
          <a:sx n="115" d="100"/>
          <a:sy n="115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06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02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91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3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16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542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52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444208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EXPOMINAS - BH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691900-F823-6814-09B5-A23CC94CF75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4E8AEB97-0CF2-0218-41E6-5523E5973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18767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sem potencial de geração de repercussões negativas.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 sob condições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com potencial de geração de incômodos de pouca relevância.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potencialmente causadoras de maior impacto urbanístico ou ambiental, com maior atração de veículos e pessoas.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 alto potencial de geração de incômodos, que geram riscos à saúde ou ao conforto da população ou que sejam de difícil compatibilidade com o funcionamento das atividades urbanas na maioria dos locais.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5D535E29-8D02-37BE-64D7-92E468422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</p:spTree>
    <p:extLst>
      <p:ext uri="{BB962C8B-B14F-4D97-AF65-F5344CB8AC3E}">
        <p14:creationId xmlns:p14="http://schemas.microsoft.com/office/powerpoint/2010/main" val="4072104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6EC7BF-96DE-A7AC-517A-76967279F6C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FF30B45-E2EB-C95E-A279-F08832EB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 e Médio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Quilombolas: Dutos, Ferrovias e linhas de transmissão, Empreendimentos pontuais (portos, mineração e termelétricas), Aproveitamentos hidrelétricos (UHEs e PCHs) e Rodovias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Reservas da Biosfera (IEF/MMA/UNESCO): Zona de transição da Reserva da Biosfera da Serra do Espinhaço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 e público/militar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de impacto no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(Lei nº 11.428/2006): Área de aplicação da lei da mata atlântica (11.428/2006)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63A244FC-91AF-067C-F154-518D52603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</p:spTree>
    <p:extLst>
      <p:ext uri="{BB962C8B-B14F-4D97-AF65-F5344CB8AC3E}">
        <p14:creationId xmlns:p14="http://schemas.microsoft.com/office/powerpoint/2010/main" val="225304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Fachada &amp; 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11506" r="6087" b="12548"/>
          <a:stretch/>
        </p:blipFill>
        <p:spPr>
          <a:xfrm>
            <a:off x="323528" y="1484783"/>
            <a:ext cx="8578354" cy="475252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491880" y="4077072"/>
            <a:ext cx="1917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A=107.308 m²</a:t>
            </a:r>
            <a:endParaRPr lang="pt-BR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7FC05114-5BB1-E33C-79EF-D0C0E6163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r="5042" b="18136"/>
          <a:stretch/>
        </p:blipFill>
        <p:spPr>
          <a:xfrm>
            <a:off x="251519" y="1412776"/>
            <a:ext cx="8728467" cy="47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7FC05114-5BB1-E33C-79EF-D0C0E6163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137" r="6666" b="7104"/>
          <a:stretch/>
        </p:blipFill>
        <p:spPr>
          <a:xfrm>
            <a:off x="251520" y="1412776"/>
            <a:ext cx="8640960" cy="47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91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D0464FA-3EAD-F781-CCC0-D2FB7FC28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t="16054" r="5983" b="8263"/>
          <a:stretch/>
        </p:blipFill>
        <p:spPr>
          <a:xfrm>
            <a:off x="251520" y="1484784"/>
            <a:ext cx="863551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Fachada &amp; Informações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779007"/>
              </p:ext>
            </p:extLst>
          </p:nvPr>
        </p:nvGraphicFramePr>
        <p:xfrm>
          <a:off x="6012160" y="1427584"/>
          <a:ext cx="3024336" cy="3301230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EXPOMINAS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AVENIDA AMAZONAS Nº 6.252, BAIRRO GAMELEIRA,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R$ 235.000.000,00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98.823 CRI 7ºOFÍCIO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endParaRPr lang="pt-BR" sz="1200" b="1" dirty="0"/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107.308,43 m²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62.665,33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482272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CENTRO DE EVENTOS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</a:tbl>
          </a:graphicData>
        </a:graphic>
      </p:graphicFrame>
      <p:sp>
        <p:nvSpPr>
          <p:cNvPr id="5" name="Título 2">
            <a:extLst>
              <a:ext uri="{FF2B5EF4-FFF2-40B4-BE49-F238E27FC236}">
                <a16:creationId xmlns:a16="http://schemas.microsoft.com/office/drawing/2014/main" id="{B4C2B6E2-240F-8D67-3717-A01425DBA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34766" t="8585" r="9748" b="21058"/>
          <a:stretch/>
        </p:blipFill>
        <p:spPr>
          <a:xfrm>
            <a:off x="323528" y="1484784"/>
            <a:ext cx="5544616" cy="47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Fachada &amp; Informações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/>
          </p:nvPr>
        </p:nvGraphicFramePr>
        <p:xfrm>
          <a:off x="6012160" y="1427584"/>
          <a:ext cx="3024336" cy="3301230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EXPOMINAS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AVENIDA AMAZONAS Nº 6.252, BAIRRO GAMELEIRA,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R$ 235.000.000,00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98.823 CRI 7ºOFÍCIO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endParaRPr lang="pt-BR" sz="1200" b="1" dirty="0"/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107.308,43 m²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62.665,33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482272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CENTRO DE EVENTOS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</a:tbl>
          </a:graphicData>
        </a:graphic>
      </p:graphicFrame>
      <p:sp>
        <p:nvSpPr>
          <p:cNvPr id="5" name="Título 2">
            <a:extLst>
              <a:ext uri="{FF2B5EF4-FFF2-40B4-BE49-F238E27FC236}">
                <a16:creationId xmlns:a16="http://schemas.microsoft.com/office/drawing/2014/main" id="{B4C2B6E2-240F-8D67-3717-A01425DBA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8761" r="19796" b="11349"/>
          <a:stretch/>
        </p:blipFill>
        <p:spPr>
          <a:xfrm>
            <a:off x="251520" y="1484784"/>
            <a:ext cx="576064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7D3018-652A-21AD-A22A-6A8BDC4A3FA3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8E74B151-6BEC-5452-1E74-8EB7CB987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no zoneamento AGEUC – Área de Grandes Equipamentos de Uso Coletivo.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20%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80%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 permitida: 52m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mínimo: 0,3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1,00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4,0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Quota de Terreno por Unidade Habitacional: sem limite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Número mínimo de vagas para veículos leves para novas edificações: 1 vaga para cada 3 unidades habitacionais; 1 vaga para cada 200,0 m² de área líquida não residencial.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5ABE7D6D-5F77-B83A-FA3C-91977B319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Expominas  - BH</a:t>
            </a:r>
          </a:p>
        </p:txBody>
      </p:sp>
    </p:spTree>
    <p:extLst>
      <p:ext uri="{BB962C8B-B14F-4D97-AF65-F5344CB8AC3E}">
        <p14:creationId xmlns:p14="http://schemas.microsoft.com/office/powerpoint/2010/main" val="851392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10536</TotalTime>
  <Words>470</Words>
  <Application>Microsoft Office PowerPoint</Application>
  <PresentationFormat>Apresentação na tela (4:3)</PresentationFormat>
  <Paragraphs>108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Expominas  - BH</vt:lpstr>
      <vt:lpstr>Expominas  - BH</vt:lpstr>
      <vt:lpstr>Expominas  - BH</vt:lpstr>
      <vt:lpstr>Expominas  - BH</vt:lpstr>
      <vt:lpstr>Expominas  - BH</vt:lpstr>
      <vt:lpstr>Expominas  - BH</vt:lpstr>
      <vt:lpstr>Expominas  - BH</vt:lpstr>
      <vt:lpstr>Expominas  - BH</vt:lpstr>
      <vt:lpstr>Expominas  - 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570</cp:revision>
  <cp:lastPrinted>2019-09-04T14:19:12Z</cp:lastPrinted>
  <dcterms:created xsi:type="dcterms:W3CDTF">2015-01-02T13:07:52Z</dcterms:created>
  <dcterms:modified xsi:type="dcterms:W3CDTF">2023-11-20T17:55:01Z</dcterms:modified>
</cp:coreProperties>
</file>